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3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 autoAdjust="0"/>
    <p:restoredTop sz="84238" autoAdjust="0"/>
  </p:normalViewPr>
  <p:slideViewPr>
    <p:cSldViewPr>
      <p:cViewPr varScale="1">
        <p:scale>
          <a:sx n="61" d="100"/>
          <a:sy n="61" d="100"/>
        </p:scale>
        <p:origin x="-16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14182"/>
  <ax:ocxPr ax:name="_cy" ax:value="9948"/>
  <ax:ocxPr ax:name="FlashVars" ax:value=""/>
  <ax:ocxPr ax:name="Movie" ax:value="http://www.youtube.com/v/srk8aAaTFXE&amp;feature/player_detailpage"/>
  <ax:ocxPr ax:name="Src" ax:value="http://www.youtube.com/v/srk8aAaTFXE&amp;feature/player_detailpage"/>
  <ax:ocxPr ax:name="WMode" ax:value="Window"/>
  <ax:ocxPr ax:name="Play" ax:value="0"/>
  <ax:ocxPr ax:name="Loop" ax:value="-1"/>
  <ax:ocxPr ax:name="Quality" ax:value="High"/>
  <ax:ocxPr ax:name="SAlign" ax:value="LT"/>
  <ax:ocxPr ax:name="Menu" ax:value="-1"/>
  <ax:ocxPr ax:name="Base" ax:value=""/>
  <ax:ocxPr ax:name="AllowScriptAccess" ax:value=""/>
  <ax:ocxPr ax:name="Scale" ax:value="NoScale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1A3E4-B18F-4DCA-B140-1D5949063323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9C2F7-0AC1-4D0D-B6C4-021FDFA9E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0EC80-2AF2-4081-8052-B874314521D5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C97D8-54C1-4DAA-AAFA-4362BEF7D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C97D8-54C1-4DAA-AAFA-4362BEF7DE1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C97D8-54C1-4DAA-AAFA-4362BEF7DE1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12AB-3D98-4FEC-AB24-CE369F2C05A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C599-2AB1-40E4-BCD6-7255AA5BC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  <p:sndAc>
      <p:stSnd>
        <p:snd r:embed="rId1" name="arrow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12AB-3D98-4FEC-AB24-CE369F2C05A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C599-2AB1-40E4-BCD6-7255AA5BC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arrow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12AB-3D98-4FEC-AB24-CE369F2C05A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C599-2AB1-40E4-BCD6-7255AA5BC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arrow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12AB-3D98-4FEC-AB24-CE369F2C05A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C599-2AB1-40E4-BCD6-7255AA5BC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arrow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12AB-3D98-4FEC-AB24-CE369F2C05A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C599-2AB1-40E4-BCD6-7255AA5BC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  <p:sndAc>
      <p:stSnd>
        <p:snd r:embed="rId1" name="arrow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12AB-3D98-4FEC-AB24-CE369F2C05A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C599-2AB1-40E4-BCD6-7255AA5BC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arrow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12AB-3D98-4FEC-AB24-CE369F2C05A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C599-2AB1-40E4-BCD6-7255AA5BC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arrow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12AB-3D98-4FEC-AB24-CE369F2C05A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C599-2AB1-40E4-BCD6-7255AA5BC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arrow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12AB-3D98-4FEC-AB24-CE369F2C05A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C599-2AB1-40E4-BCD6-7255AA5BC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arrow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12AB-3D98-4FEC-AB24-CE369F2C05A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0C599-2AB1-40E4-BCD6-7255AA5BC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arrow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12AB-3D98-4FEC-AB24-CE369F2C05A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B0C599-2AB1-40E4-BCD6-7255AA5BCD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  <p:sndAc>
      <p:stSnd>
        <p:snd r:embed="rId1" name="arrow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1412AB-3D98-4FEC-AB24-CE369F2C05A9}" type="datetimeFigureOut">
              <a:rPr lang="en-US" smtClean="0"/>
              <a:pPr/>
              <a:t>4/19/2012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B0C599-2AB1-40E4-BCD6-7255AA5BCD1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>
    <p:dissolve/>
    <p:sndAc>
      <p:stSnd>
        <p:snd r:embed="rId13" name="arrow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shelledy.mesa.k12.co.us/staff/computerlab/Butterfly_home.html" TargetMode="Externa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hyperlink" Target="http://www.youtube.com/watch?v=srk8aAaTFXE&amp;feature=player_detailpage" TargetMode="Externa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Life Cycle of a Butterfly!</a:t>
            </a:r>
            <a:endParaRPr lang="en-US" dirty="0"/>
          </a:p>
        </p:txBody>
      </p:sp>
      <p:pic>
        <p:nvPicPr>
          <p:cNvPr id="2053" name="Picture 5" descr="C:\Users\jimb\AppData\Local\Microsoft\Windows\Temporary Internet Files\Content.IE5\B90ND4PQ\MC90043804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048000"/>
            <a:ext cx="2743200" cy="2743200"/>
          </a:xfrm>
          <a:prstGeom prst="rect">
            <a:avLst/>
          </a:prstGeom>
          <a:noFill/>
        </p:spPr>
      </p:pic>
      <p:sp>
        <p:nvSpPr>
          <p:cNvPr id="9" name="Right Arrow 8">
            <a:hlinkClick r:id="" action="ppaction://hlinkshowjump?jump=nextslide"/>
          </p:cNvPr>
          <p:cNvSpPr/>
          <p:nvPr/>
        </p:nvSpPr>
        <p:spPr>
          <a:xfrm>
            <a:off x="8305800" y="59436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29600" y="61722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Next</a:t>
            </a:r>
            <a:endParaRPr lang="en-US" sz="1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Butterfly Lifecycle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6400800"/>
            <a:ext cx="7467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Picture taken from: </a:t>
            </a:r>
            <a:r>
              <a:rPr lang="en-US" sz="900" dirty="0" smtClean="0">
                <a:hlinkClick r:id="rId5"/>
              </a:rPr>
              <a:t>http://shelledy.mesa.k12.co.us/staff/computerlab/Butterfly_home.html</a:t>
            </a:r>
            <a:endParaRPr lang="en-US" sz="9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6800" y="1524000"/>
            <a:ext cx="6705600" cy="4856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981200" y="15240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hlinkClick r:id="" action="ppaction://hlinkshowjump?jump=nextslide"/>
              </a:rPr>
              <a:t>2. Larva</a:t>
            </a:r>
            <a:endParaRPr lang="en-US" sz="24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429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hlinkClick r:id="" action="ppaction://hlinkshowjump?jump=nextslide"/>
              </a:rPr>
              <a:t>1. Egg</a:t>
            </a:r>
            <a:endParaRPr lang="en-US" sz="24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7543800" y="3962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hlinkClick r:id="rId7" action="ppaction://hlinksldjump"/>
              </a:rPr>
              <a:t>3. Pupa</a:t>
            </a:r>
            <a:endParaRPr lang="en-US" sz="2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905000" y="5791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hlinkClick r:id="rId7" action="ppaction://hlinksldjump"/>
              </a:rPr>
              <a:t>4. Adult</a:t>
            </a:r>
            <a:endParaRPr lang="en-US" sz="2400" b="1" i="1" dirty="0"/>
          </a:p>
        </p:txBody>
      </p:sp>
      <p:sp>
        <p:nvSpPr>
          <p:cNvPr id="15" name="Rectangle 14"/>
          <p:cNvSpPr/>
          <p:nvPr/>
        </p:nvSpPr>
        <p:spPr>
          <a:xfrm>
            <a:off x="5638800" y="1752600"/>
            <a:ext cx="18288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791200" y="4572000"/>
            <a:ext cx="16002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447800" y="4495800"/>
            <a:ext cx="18288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524000" y="1600200"/>
            <a:ext cx="1828800" cy="1371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>
            <a:hlinkClick r:id="" action="ppaction://hlinkshowjump?jump=nextslide"/>
          </p:cNvPr>
          <p:cNvSpPr/>
          <p:nvPr/>
        </p:nvSpPr>
        <p:spPr>
          <a:xfrm>
            <a:off x="8305800" y="59436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52400" y="3276600"/>
            <a:ext cx="2743200" cy="1143000"/>
            <a:chOff x="152400" y="3276600"/>
            <a:chExt cx="2743200" cy="1143000"/>
          </a:xfrm>
        </p:grpSpPr>
        <p:sp>
          <p:nvSpPr>
            <p:cNvPr id="12" name="Rectangle 11"/>
            <p:cNvSpPr/>
            <p:nvPr/>
          </p:nvSpPr>
          <p:spPr>
            <a:xfrm>
              <a:off x="152400" y="3276600"/>
              <a:ext cx="2743200" cy="1143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38200" y="36576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Click Me !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429000" y="1524000"/>
            <a:ext cx="2133600" cy="1219200"/>
            <a:chOff x="152400" y="3200400"/>
            <a:chExt cx="2743200" cy="1219200"/>
          </a:xfrm>
        </p:grpSpPr>
        <p:sp>
          <p:nvSpPr>
            <p:cNvPr id="25" name="Rectangle 24"/>
            <p:cNvSpPr/>
            <p:nvPr/>
          </p:nvSpPr>
          <p:spPr>
            <a:xfrm>
              <a:off x="152400" y="3200400"/>
              <a:ext cx="27432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40229" y="3657600"/>
              <a:ext cx="15675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Click Me !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096000" y="3048000"/>
            <a:ext cx="2667000" cy="1447800"/>
            <a:chOff x="6096000" y="3048000"/>
            <a:chExt cx="2667000" cy="1447800"/>
          </a:xfrm>
        </p:grpSpPr>
        <p:sp>
          <p:nvSpPr>
            <p:cNvPr id="16" name="Rectangle 15"/>
            <p:cNvSpPr/>
            <p:nvPr/>
          </p:nvSpPr>
          <p:spPr>
            <a:xfrm>
              <a:off x="6096000" y="3048000"/>
              <a:ext cx="2667000" cy="1447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58000" y="35814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Click Me !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505200" y="5029200"/>
            <a:ext cx="2133600" cy="1295400"/>
            <a:chOff x="3505200" y="5029200"/>
            <a:chExt cx="2133600" cy="1295400"/>
          </a:xfrm>
        </p:grpSpPr>
        <p:sp>
          <p:nvSpPr>
            <p:cNvPr id="18" name="Rectangle 17"/>
            <p:cNvSpPr/>
            <p:nvPr/>
          </p:nvSpPr>
          <p:spPr>
            <a:xfrm>
              <a:off x="3505200" y="5029200"/>
              <a:ext cx="2133600" cy="1295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962400" y="54864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Click Me !</a:t>
              </a:r>
            </a:p>
          </p:txBody>
        </p:sp>
      </p:grpSp>
    </p:spTree>
  </p:cSld>
  <p:clrMapOvr>
    <a:masterClrMapping/>
  </p:clrMapOvr>
  <p:transition>
    <p:dissolve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9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1. Egg: Adult female butterflies lay their eggs on plants.  The eggs can be different shapes and sizes depending on the type of butterfly.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 Larva: (Caterpillar) eat a lot and keep the food for storage for when it goes into the pupa.  Larva shed their skin 4 to 5 times and grow 100 times their initial size during this stage.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Butterfly Lifecycle</a:t>
            </a:r>
            <a:endParaRPr lang="en-US" dirty="0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8305800" y="59436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229600" y="61722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Next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63246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Return to Lifecycle</a:t>
            </a:r>
            <a:endParaRPr lang="en-US" sz="1200" dirty="0"/>
          </a:p>
        </p:txBody>
      </p:sp>
      <p:pic>
        <p:nvPicPr>
          <p:cNvPr id="5121" name="Picture 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562600"/>
            <a:ext cx="9525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Pupa:  (Chrysalis) is formed around the caterpillar when they reach their maximum length and weight.  In the pupa, the caterpillar grows tissue, internal organs, and limbs.  This stage lasts several weeks to a few months.</a:t>
            </a:r>
          </a:p>
          <a:p>
            <a:pPr>
              <a:buNone/>
            </a:pPr>
            <a:r>
              <a:rPr lang="en-US" dirty="0" smtClean="0"/>
              <a:t>4. Adult: The butterfly is done growing at this stage.  Within a few hours, it learns to fly and begins to search for a mate.  Butterflies live 1 to 2 weeks.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Butterfly Lifecycle</a:t>
            </a:r>
            <a:endParaRPr lang="en-US" dirty="0"/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8305800" y="59436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229600" y="61722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Next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63246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Return to Lifecycle</a:t>
            </a:r>
            <a:endParaRPr lang="en-US" sz="1200" dirty="0"/>
          </a:p>
        </p:txBody>
      </p:sp>
      <p:pic>
        <p:nvPicPr>
          <p:cNvPr id="10" name="Picture 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562600"/>
            <a:ext cx="9525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Very Hungry Caterpillar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1935480"/>
            <a:ext cx="8001000" cy="41605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" dirty="0" smtClean="0">
                <a:hlinkClick r:id="rId5"/>
              </a:rPr>
              <a:t>Watch video on YouTube</a:t>
            </a:r>
            <a:endParaRPr lang="en-US" sz="800" dirty="0"/>
          </a:p>
        </p:txBody>
      </p:sp>
      <p:sp>
        <p:nvSpPr>
          <p:cNvPr id="15" name="Right Arrow 14">
            <a:hlinkClick r:id="" action="ppaction://hlinkshowjump?jump=firstslide"/>
          </p:cNvPr>
          <p:cNvSpPr/>
          <p:nvPr/>
        </p:nvSpPr>
        <p:spPr>
          <a:xfrm>
            <a:off x="8305800" y="59436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001000" y="6172200"/>
            <a:ext cx="990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Return to Start</a:t>
            </a:r>
            <a:endParaRPr lang="en-US" sz="900" dirty="0"/>
          </a:p>
        </p:txBody>
      </p:sp>
    </p:spTree>
    <p:controls>
      <p:control spid="3074" name="ShockwaveFlash1" r:id="rId2" imgW="5105520" imgH="3581280"/>
    </p:controls>
  </p:cSld>
  <p:clrMapOvr>
    <a:masterClrMapping/>
  </p:clrMapOvr>
  <p:transition>
    <p:dissolve/>
    <p:sndAc>
      <p:stSnd>
        <p:snd r:embed="rId4" name="arrow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210</TotalTime>
  <Words>222</Words>
  <Application>Microsoft Office PowerPoint</Application>
  <PresentationFormat>On-screen Show (4:3)</PresentationFormat>
  <Paragraphs>28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Life Cycle of a Butterfly!</vt:lpstr>
      <vt:lpstr>The Butterfly Lifecycle</vt:lpstr>
      <vt:lpstr>The Butterfly Lifecycle</vt:lpstr>
      <vt:lpstr>The Butterfly Lifecycle</vt:lpstr>
      <vt:lpstr>The Very Hungry Caterpillar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jimb</dc:creator>
  <cp:lastModifiedBy>Jane</cp:lastModifiedBy>
  <cp:revision>47</cp:revision>
  <dcterms:created xsi:type="dcterms:W3CDTF">2012-03-12T22:43:35Z</dcterms:created>
  <dcterms:modified xsi:type="dcterms:W3CDTF">2012-04-19T17:53:46Z</dcterms:modified>
</cp:coreProperties>
</file>